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3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3"/>
            <a:ext cx="7747957" cy="10026767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35</cp:revision>
  <dcterms:created xsi:type="dcterms:W3CDTF">2024-10-10T02:19:14Z</dcterms:created>
  <dcterms:modified xsi:type="dcterms:W3CDTF">2025-08-26T13:57:20Z</dcterms:modified>
</cp:coreProperties>
</file>